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E5258-561F-4A60-9FE9-B19C8BDD97E7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73F11-4105-4198-836E-0E041B5A55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mtClean="0"/>
              <a:t>Plots 17/1/18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8057" y="960120"/>
            <a:ext cx="7847887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427" y="960120"/>
            <a:ext cx="7721147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474" y="960120"/>
            <a:ext cx="7859053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878" y="960120"/>
            <a:ext cx="8042245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654" y="960120"/>
            <a:ext cx="8194692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011" y="960120"/>
            <a:ext cx="7975978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928" y="960120"/>
            <a:ext cx="8310145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272" y="960120"/>
            <a:ext cx="8261457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540" y="960120"/>
            <a:ext cx="826492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904" y="960120"/>
            <a:ext cx="8288193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958906"/>
            <a:ext cx="8153400" cy="494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911" y="960120"/>
            <a:ext cx="8328179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60120"/>
            <a:ext cx="822960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966" y="960120"/>
            <a:ext cx="8106069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34" y="960120"/>
            <a:ext cx="8303932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38" y="960120"/>
            <a:ext cx="8254324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415" y="960120"/>
            <a:ext cx="7979171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044" y="960120"/>
            <a:ext cx="8021913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477" y="960120"/>
            <a:ext cx="8029047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508" y="960120"/>
            <a:ext cx="8030984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45" y="960120"/>
            <a:ext cx="7991511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991" y="960120"/>
            <a:ext cx="7988019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659" y="960120"/>
            <a:ext cx="8042682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814" y="960120"/>
            <a:ext cx="8010372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591" y="960120"/>
            <a:ext cx="8038819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717" y="960120"/>
            <a:ext cx="802256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069" y="960120"/>
            <a:ext cx="8001863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394" y="960120"/>
            <a:ext cx="7995213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601" y="960120"/>
            <a:ext cx="7964799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316" y="960120"/>
            <a:ext cx="8045368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005" y="960120"/>
            <a:ext cx="7991991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070" y="960120"/>
            <a:ext cx="802386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107" y="960120"/>
            <a:ext cx="8319787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725" y="960120"/>
            <a:ext cx="807855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223" y="960120"/>
            <a:ext cx="8035555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45" y="960120"/>
            <a:ext cx="7991511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229" y="960120"/>
            <a:ext cx="8061543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184" y="960120"/>
            <a:ext cx="7967632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505" y="960120"/>
            <a:ext cx="7958991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731" y="960120"/>
            <a:ext cx="8248538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020" y="960120"/>
            <a:ext cx="818996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01" y="960120"/>
            <a:ext cx="8315398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839" y="960120"/>
            <a:ext cx="8108322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102" y="960120"/>
            <a:ext cx="8103797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</Words>
  <Application>Microsoft Office PowerPoint</Application>
  <PresentationFormat>On-screen Show (4:3)</PresentationFormat>
  <Paragraphs>1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Plots 17/1/18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Robotics Lab</dc:creator>
  <cp:lastModifiedBy>Robotics Lab</cp:lastModifiedBy>
  <cp:revision>29</cp:revision>
  <dcterms:created xsi:type="dcterms:W3CDTF">2018-01-17T12:00:24Z</dcterms:created>
  <dcterms:modified xsi:type="dcterms:W3CDTF">2018-01-17T13:13:00Z</dcterms:modified>
</cp:coreProperties>
</file>